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1" r:id="rId4"/>
    <p:sldId id="268" r:id="rId5"/>
    <p:sldId id="257" r:id="rId6"/>
    <p:sldId id="273" r:id="rId7"/>
    <p:sldId id="264" r:id="rId8"/>
    <p:sldId id="259" r:id="rId9"/>
    <p:sldId id="267" r:id="rId10"/>
    <p:sldId id="262" r:id="rId11"/>
    <p:sldId id="260" r:id="rId12"/>
    <p:sldId id="275" r:id="rId13"/>
    <p:sldId id="263" r:id="rId14"/>
    <p:sldId id="266" r:id="rId15"/>
    <p:sldId id="274" r:id="rId16"/>
    <p:sldId id="276" r:id="rId17"/>
    <p:sldId id="271" r:id="rId18"/>
    <p:sldId id="272" r:id="rId19"/>
    <p:sldId id="277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9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6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1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5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8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9656-31C8-4001-B233-D5A3DD412720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4DCE-372E-48C0-9D14-C8DA7A2E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6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Дүниежүзінің </a:t>
            </a: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 мен табиғат жағдайлары.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slide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9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slide-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9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8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6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0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ima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ресурстарының түрлері мен пайаланылуы.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ресурстарының мүмкіндігі.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 таралу ерекшеліктері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 ресурстар.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 ресурсы.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ресурсы.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ресурстар.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Экожүйе.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73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tabigi-ekozhu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1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cer\Desktop\hello_html_m5e0e02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6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5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c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cer\Desktop\ea1e4d6a8f31b742fae5f6ba5c3149d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68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Жоспар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2020-09-28T18:13:57Z</dcterms:created>
  <dcterms:modified xsi:type="dcterms:W3CDTF">2020-09-29T03:55:45Z</dcterms:modified>
</cp:coreProperties>
</file>